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872"/>
  </p:normalViewPr>
  <p:slideViewPr>
    <p:cSldViewPr snapToGrid="0" snapToObjects="1">
      <p:cViewPr varScale="1">
        <p:scale>
          <a:sx n="93" d="100"/>
          <a:sy n="93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8D80-CFCD-654E-9FD8-DC841B118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00563-5710-FA41-A676-6ADFFB079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FD550-5240-5C4B-A25F-BF47A3EB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900C-B715-2143-8060-0D0C12EC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68BEA-BDDE-354B-A53E-0DA6FF39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8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F3A6-9FA5-D94F-8FF2-FACBCE56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A6009-ED95-F84F-B79A-FE7B7FF3F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D8C0-BCB4-C847-980A-B6EB9BC4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DEEBB-0A7D-CA41-8CBA-4E9C0C02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E89EB-AB10-6043-8419-EBB1F26C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F44E6-B1BE-AE40-9285-7D8340E06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723A3-FBD0-7244-9CF2-07AA4282C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2ADE-9CB8-5749-8E5B-0FD7B12A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82257-1BF3-8C4F-8661-6858134A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09C7C-DD64-304C-8540-B04F3DF3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7AA8-22A8-7E48-BB36-6F864860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8B2BF-F268-E143-B3B3-FAA35D0B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EB58-1D94-644F-88AD-AD652C7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EF3C-7437-EC4A-A7B2-364CFB0F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9659D-D1B3-964E-A8BA-183CF2C7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D765-071F-644E-A347-17401812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0DA85-C8D3-7649-8805-0B06788C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F849-9D7A-6A45-95EF-746607E7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0A44-4A18-A344-89F7-83B99794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3552-EF47-9D45-80F4-2F11A155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022E-71DE-1445-8A8F-79DE66F0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A423-9A2F-5C49-AA7C-A9D17E37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C1E39-9538-E74D-8EEC-FDD908CD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EF1D2-5DE0-1E4F-86CC-1C6957C4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B020B-DE80-5449-BC47-37CDEA9E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29CEA-23A3-FB42-A2AA-2E9CB491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B715-E04F-3F47-B618-D6F94D3E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FF11E-3BB1-494B-A0CE-914DA0703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7449A-0192-8742-ACCB-FC8927180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47FAD-4E53-5040-B57E-F0BB9447A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D0E06-541A-C145-980E-A31BC3203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4EAB1-4B3C-6B41-A9CD-87BB431A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B4133-0510-BB4F-8E5B-ACC4B301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EE7A9-CC0D-C542-BCC4-23073C5A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A11C-5081-764B-A11F-68DE5AC1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1A57D-94FC-1F4E-8494-CD766133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236D5-8BBA-7546-B5C5-C2052ACB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21A79-FE6C-1A41-8C6E-870231E9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8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0F601-BF51-7D45-B9CC-786500A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9A902-723D-7D4F-BD72-E00962FE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06A49-E858-0244-940A-F7051732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B159-90F1-EE44-A60A-D5F0F4E0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CF4F-2FF3-074F-AB52-D11A5B480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1BD42-4376-4845-BC0B-726B4422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F0C5D-D258-7D4F-B298-0607AB6A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37CFA-90E3-4848-824E-56042469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3FE7B-FA95-F94F-A4BA-51039DCA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7ADD-8E91-2640-AC49-0283DF41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A7A-3AEA-6D4A-9105-C875AB5E4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BB581-CC25-0E48-9999-824DF5F5F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C7D5C-5542-3443-ABE2-6D3795A2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3BD51-3111-6A40-AFEC-77DBD995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59B4B-2D77-9248-B469-A80BB94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1394-5B56-314A-A68C-B969B09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AADE8-5C75-8A46-BB95-A902EBBDC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8C97A-4456-9849-B8CB-87B167660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2540-ABE7-5D4F-87DD-F5C10AF0064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1E88-7AF8-5E4E-90F0-0CEFC7372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4B0F-5D35-8244-979E-0ABCD3BD0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16EA-E224-1A4E-9BDE-8544C9AA1D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7E27C-5413-4F4D-AD4C-FB45D0FB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8"/>
          <a:stretch/>
        </p:blipFill>
        <p:spPr>
          <a:xfrm>
            <a:off x="223200" y="223200"/>
            <a:ext cx="1746796" cy="169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8944B-19EB-6242-B220-657CB5456577}"/>
              </a:ext>
            </a:extLst>
          </p:cNvPr>
          <p:cNvSpPr txBox="1"/>
          <p:nvPr/>
        </p:nvSpPr>
        <p:spPr>
          <a:xfrm>
            <a:off x="0" y="2579078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INTRODUCING </a:t>
            </a:r>
          </a:p>
          <a:p>
            <a:pPr algn="ctr"/>
            <a:r>
              <a:rPr lang="en-US" sz="13800" b="1" dirty="0"/>
              <a:t>MIRO</a:t>
            </a:r>
            <a:endParaRPr lang="en-US" sz="7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421F2-2D2A-EB4C-B101-B0BF0CE0DF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4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4DB07A-8B23-1643-8B93-E582B790E2A0}"/>
              </a:ext>
            </a:extLst>
          </p:cNvPr>
          <p:cNvSpPr txBox="1"/>
          <p:nvPr/>
        </p:nvSpPr>
        <p:spPr>
          <a:xfrm>
            <a:off x="11205029" y="1553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5789E-0BFF-A745-B71E-D3AA9E407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32" y="134085"/>
            <a:ext cx="9494137" cy="6589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00FA4-F27B-824E-B1AD-2512C6FCF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6063">
            <a:off x="732112" y="1695215"/>
            <a:ext cx="726541" cy="732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DD6212-190D-DF44-A88F-DA001BCCF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63095">
            <a:off x="2102481" y="3246800"/>
            <a:ext cx="726541" cy="732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1A498-FF0A-7E4F-B841-D5FED0DEF8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43" y="-323364"/>
            <a:ext cx="2902857" cy="2902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26353-E7D2-BE4E-AD03-EAEB18CFB7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1BF67-8070-514E-8A81-B66C3D5A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7" y="1467149"/>
            <a:ext cx="11379826" cy="4997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93A61-61B1-D14A-BFAF-C8B304C4A1DC}"/>
              </a:ext>
            </a:extLst>
          </p:cNvPr>
          <p:cNvSpPr txBox="1"/>
          <p:nvPr/>
        </p:nvSpPr>
        <p:spPr>
          <a:xfrm>
            <a:off x="3316008" y="464458"/>
            <a:ext cx="5559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KANBAN FRAMEWORK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E6765-EDBE-E64A-B184-4F9FD7992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627" y="3567708"/>
            <a:ext cx="4785048" cy="1418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6E881-430D-4C40-B120-D1A2104D02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8263">
            <a:off x="2716750" y="4693339"/>
            <a:ext cx="2046766" cy="206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3F417-B552-434B-9A9F-5BEC0B7F3F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F73BF-1B3A-364E-82EC-7E801D86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51" y="1608371"/>
            <a:ext cx="7722498" cy="472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FE7E0-078F-FB4B-B10B-DA6E3C40164E}"/>
              </a:ext>
            </a:extLst>
          </p:cNvPr>
          <p:cNvSpPr txBox="1"/>
          <p:nvPr/>
        </p:nvSpPr>
        <p:spPr>
          <a:xfrm>
            <a:off x="3575150" y="464458"/>
            <a:ext cx="504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SHARE YOUR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D2AE8-F946-2D46-B752-DF31672F7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1A067-AFFF-6940-895F-2859B13EB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37" y="222739"/>
            <a:ext cx="1699199" cy="169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0DD9C-4D38-FE42-93E7-4453A200B32B}"/>
              </a:ext>
            </a:extLst>
          </p:cNvPr>
          <p:cNvSpPr txBox="1"/>
          <p:nvPr/>
        </p:nvSpPr>
        <p:spPr>
          <a:xfrm>
            <a:off x="0" y="2579078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INTRODUCING </a:t>
            </a:r>
          </a:p>
          <a:p>
            <a:pPr algn="ctr"/>
            <a:r>
              <a:rPr lang="en-US" sz="13800" b="1" dirty="0"/>
              <a:t>TRELLO</a:t>
            </a:r>
            <a:endParaRPr lang="en-US" sz="7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18AF7-F146-5246-8DEB-84BF83E120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9C109-8739-AD4F-B620-11BF87574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43" y="1861458"/>
            <a:ext cx="11949915" cy="3135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458F5-6EEB-5E41-A2C4-68CEB5499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6755">
            <a:off x="2284065" y="1102235"/>
            <a:ext cx="7623869" cy="4653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1F6A9-1D33-2F49-8E7A-F2E6BA1A3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B4FEF-0566-AE4A-8667-20F0AA87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7635">
            <a:off x="3406384" y="1236007"/>
            <a:ext cx="5379230" cy="474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28B40-9959-E14A-9532-9D91275CE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90" y="2449714"/>
            <a:ext cx="11789617" cy="2315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C0FCE-4637-E34C-AE01-3CE886E168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55" y="1412225"/>
            <a:ext cx="11364686" cy="43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4039C-72CA-EC42-BAC4-0C73BB134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38" y="222740"/>
            <a:ext cx="2431724" cy="1699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B849D7-B8CA-FC4A-A0A9-ADDFAE70D326}"/>
              </a:ext>
            </a:extLst>
          </p:cNvPr>
          <p:cNvSpPr txBox="1"/>
          <p:nvPr/>
        </p:nvSpPr>
        <p:spPr>
          <a:xfrm>
            <a:off x="0" y="2579078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INTRODUCING </a:t>
            </a:r>
          </a:p>
          <a:p>
            <a:pPr algn="ctr"/>
            <a:r>
              <a:rPr lang="en-US" sz="13800" b="1" dirty="0"/>
              <a:t>LEANSTACK</a:t>
            </a:r>
            <a:endParaRPr lang="en-US" sz="7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EB38D-5F5E-714D-B8E6-CAB870CA2B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3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6116D-7D7A-3A4A-B3A8-57EF316ED6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2" y="426483"/>
            <a:ext cx="12097477" cy="6005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14F1B-CACF-7E46-9981-93A36E893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63095">
            <a:off x="989004" y="3381128"/>
            <a:ext cx="411874" cy="415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AA740-4128-7040-B9FC-57D811471924}"/>
              </a:ext>
            </a:extLst>
          </p:cNvPr>
          <p:cNvSpPr txBox="1"/>
          <p:nvPr/>
        </p:nvSpPr>
        <p:spPr>
          <a:xfrm>
            <a:off x="10842171" y="24674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40AAF-96AE-FF45-BB19-13E655FBAC09}"/>
              </a:ext>
            </a:extLst>
          </p:cNvPr>
          <p:cNvSpPr txBox="1"/>
          <p:nvPr/>
        </p:nvSpPr>
        <p:spPr>
          <a:xfrm>
            <a:off x="2866571" y="24674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A5A3E-EA89-DB41-A5A7-72520CB2A7B2}"/>
              </a:ext>
            </a:extLst>
          </p:cNvPr>
          <p:cNvSpPr txBox="1"/>
          <p:nvPr/>
        </p:nvSpPr>
        <p:spPr>
          <a:xfrm>
            <a:off x="11667979" y="45502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0EE99-4375-D748-B586-3F752D8F44CF}"/>
              </a:ext>
            </a:extLst>
          </p:cNvPr>
          <p:cNvSpPr txBox="1"/>
          <p:nvPr/>
        </p:nvSpPr>
        <p:spPr>
          <a:xfrm>
            <a:off x="5566449" y="21447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616DA-31C6-4145-ACBD-BF2E40B4EC07}"/>
              </a:ext>
            </a:extLst>
          </p:cNvPr>
          <p:cNvSpPr txBox="1"/>
          <p:nvPr/>
        </p:nvSpPr>
        <p:spPr>
          <a:xfrm>
            <a:off x="7604159" y="265152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6578-3860-9D4F-AC0D-F9D702569251}"/>
              </a:ext>
            </a:extLst>
          </p:cNvPr>
          <p:cNvSpPr txBox="1"/>
          <p:nvPr/>
        </p:nvSpPr>
        <p:spPr>
          <a:xfrm>
            <a:off x="9539603" y="35567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17365-D3BC-1440-A5AF-C04054BEE438}"/>
              </a:ext>
            </a:extLst>
          </p:cNvPr>
          <p:cNvSpPr txBox="1"/>
          <p:nvPr/>
        </p:nvSpPr>
        <p:spPr>
          <a:xfrm>
            <a:off x="5566449" y="35567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32FE1-F516-5E4C-BBC1-4D6651CD4EB1}"/>
              </a:ext>
            </a:extLst>
          </p:cNvPr>
          <p:cNvSpPr txBox="1"/>
          <p:nvPr/>
        </p:nvSpPr>
        <p:spPr>
          <a:xfrm>
            <a:off x="6675907" y="45502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586CA-9E54-874B-887E-CBB27E475594}"/>
              </a:ext>
            </a:extLst>
          </p:cNvPr>
          <p:cNvSpPr txBox="1"/>
          <p:nvPr/>
        </p:nvSpPr>
        <p:spPr>
          <a:xfrm>
            <a:off x="9539603" y="21447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B32A7F-A461-DB4E-A014-ABB7F73488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24C1F-9474-CA49-BBF6-15C85054E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2" y="803915"/>
            <a:ext cx="12097477" cy="5250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AFC8A-BBDB-DF4B-BED2-FCE856435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4185">
            <a:off x="713233" y="478271"/>
            <a:ext cx="411874" cy="415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B5F09-3D5E-5A49-9A96-FD094EA58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3254">
            <a:off x="10902261" y="972013"/>
            <a:ext cx="411874" cy="415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FAB7-5446-DE41-809C-74FD382907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575">
            <a:off x="2267789" y="3828015"/>
            <a:ext cx="411874" cy="415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11A73-A58E-344F-BF6E-63FA35575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111864"/>
            <a:ext cx="1522728" cy="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Breitbild</PresentationFormat>
  <Paragraphs>17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Civsa Ivana</dc:creator>
  <cp:lastModifiedBy>Burböck Birgit</cp:lastModifiedBy>
  <cp:revision>13</cp:revision>
  <dcterms:created xsi:type="dcterms:W3CDTF">2020-11-13T21:22:16Z</dcterms:created>
  <dcterms:modified xsi:type="dcterms:W3CDTF">2020-11-14T13:33:16Z</dcterms:modified>
</cp:coreProperties>
</file>